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93" autoAdjust="0"/>
  </p:normalViewPr>
  <p:slideViewPr>
    <p:cSldViewPr>
      <p:cViewPr varScale="1">
        <p:scale>
          <a:sx n="75" d="100"/>
          <a:sy n="75" d="100"/>
        </p:scale>
        <p:origin x="-117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090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48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629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309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86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981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90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9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593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47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91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CBAB4-5932-409E-AF3B-D9D96D95DBBA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FF56C3-2BDF-4527-87D1-5446F7CF8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41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HY cases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#9-#12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116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0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826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1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bcl6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954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1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bcl2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200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1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kappa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439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1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lambda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88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0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#9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900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0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875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0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0466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0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8003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0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4648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0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85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0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40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10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311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On-screen Show (4:3)</PresentationFormat>
  <Paragraphs>11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HY cases</vt:lpstr>
      <vt:lpstr>#9</vt:lpstr>
      <vt:lpstr>PowerPoint Presentation</vt:lpstr>
      <vt:lpstr>PowerPoint Presentation</vt:lpstr>
      <vt:lpstr>PowerPoint Presentation</vt:lpstr>
      <vt:lpstr>PowerPoint Presentation</vt:lpstr>
      <vt:lpstr>cd20</vt:lpstr>
      <vt:lpstr>cd3</vt:lpstr>
      <vt:lpstr>cd5</vt:lpstr>
      <vt:lpstr>cd10</vt:lpstr>
      <vt:lpstr>bcl6</vt:lpstr>
      <vt:lpstr>bcl2</vt:lpstr>
      <vt:lpstr>kappa</vt:lpstr>
      <vt:lpstr>lambda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 cases</dc:title>
  <dc:creator>Jay Ye</dc:creator>
  <cp:lastModifiedBy>Jay Ye</cp:lastModifiedBy>
  <cp:revision>1</cp:revision>
  <dcterms:created xsi:type="dcterms:W3CDTF">2016-06-22T19:01:47Z</dcterms:created>
  <dcterms:modified xsi:type="dcterms:W3CDTF">2016-06-22T19:02:21Z</dcterms:modified>
</cp:coreProperties>
</file>

<file path=docProps/thumbnail.jpeg>
</file>